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257" r:id="rId3"/>
    <p:sldId id="258" r:id="rId4"/>
    <p:sldId id="259" r:id="rId5"/>
    <p:sldId id="260" r:id="rId6"/>
    <p:sldId id="261" r:id="rId7"/>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669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4" name="Group 2"/>
          <p:cNvGrpSpPr>
            <a:grpSpLocks/>
          </p:cNvGrpSpPr>
          <p:nvPr/>
        </p:nvGrpSpPr>
        <p:grpSpPr bwMode="auto">
          <a:xfrm>
            <a:off x="4716463" y="5345113"/>
            <a:ext cx="4427537" cy="1512887"/>
            <a:chOff x="2971" y="3367"/>
            <a:chExt cx="2789" cy="953"/>
          </a:xfrm>
        </p:grpSpPr>
        <p:sp>
          <p:nvSpPr>
            <p:cNvPr id="5" name="Freeform 3"/>
            <p:cNvSpPr>
              <a:spLocks/>
            </p:cNvSpPr>
            <p:nvPr/>
          </p:nvSpPr>
          <p:spPr bwMode="ltGray">
            <a:xfrm>
              <a:off x="2971" y="3367"/>
              <a:ext cx="2789" cy="953"/>
            </a:xfrm>
            <a:custGeom>
              <a:avLst/>
              <a:gdLst>
                <a:gd name="T0" fmla="*/ 2777 w 2780"/>
                <a:gd name="T1" fmla="*/ 18 h 953"/>
                <a:gd name="T2" fmla="*/ 2687 w 2780"/>
                <a:gd name="T3" fmla="*/ 24 h 953"/>
                <a:gd name="T4" fmla="*/ 2621 w 2780"/>
                <a:gd name="T5" fmla="*/ 102 h 953"/>
                <a:gd name="T6" fmla="*/ 2519 w 2780"/>
                <a:gd name="T7" fmla="*/ 156 h 953"/>
                <a:gd name="T8" fmla="*/ 2513 w 2780"/>
                <a:gd name="T9" fmla="*/ 222 h 953"/>
                <a:gd name="T10" fmla="*/ 2495 w 2780"/>
                <a:gd name="T11" fmla="*/ 246 h 953"/>
                <a:gd name="T12" fmla="*/ 2477 w 2780"/>
                <a:gd name="T13" fmla="*/ 252 h 953"/>
                <a:gd name="T14" fmla="*/ 2405 w 2780"/>
                <a:gd name="T15" fmla="*/ 210 h 953"/>
                <a:gd name="T16" fmla="*/ 2267 w 2780"/>
                <a:gd name="T17" fmla="*/ 192 h 953"/>
                <a:gd name="T18" fmla="*/ 2243 w 2780"/>
                <a:gd name="T19" fmla="*/ 186 h 953"/>
                <a:gd name="T20" fmla="*/ 2225 w 2780"/>
                <a:gd name="T21" fmla="*/ 192 h 953"/>
                <a:gd name="T22" fmla="*/ 2153 w 2780"/>
                <a:gd name="T23" fmla="*/ 228 h 953"/>
                <a:gd name="T24" fmla="*/ 2117 w 2780"/>
                <a:gd name="T25" fmla="*/ 240 h 953"/>
                <a:gd name="T26" fmla="*/ 2093 w 2780"/>
                <a:gd name="T27" fmla="*/ 246 h 953"/>
                <a:gd name="T28" fmla="*/ 2081 w 2780"/>
                <a:gd name="T29" fmla="*/ 258 h 953"/>
                <a:gd name="T30" fmla="*/ 2081 w 2780"/>
                <a:gd name="T31" fmla="*/ 276 h 953"/>
                <a:gd name="T32" fmla="*/ 2058 w 2780"/>
                <a:gd name="T33" fmla="*/ 300 h 953"/>
                <a:gd name="T34" fmla="*/ 2040 w 2780"/>
                <a:gd name="T35" fmla="*/ 312 h 953"/>
                <a:gd name="T36" fmla="*/ 2028 w 2780"/>
                <a:gd name="T37" fmla="*/ 324 h 953"/>
                <a:gd name="T38" fmla="*/ 2016 w 2780"/>
                <a:gd name="T39" fmla="*/ 336 h 953"/>
                <a:gd name="T40" fmla="*/ 1985 w 2780"/>
                <a:gd name="T41" fmla="*/ 342 h 953"/>
                <a:gd name="T42" fmla="*/ 1919 w 2780"/>
                <a:gd name="T43" fmla="*/ 336 h 953"/>
                <a:gd name="T44" fmla="*/ 1883 w 2780"/>
                <a:gd name="T45" fmla="*/ 330 h 953"/>
                <a:gd name="T46" fmla="*/ 1871 w 2780"/>
                <a:gd name="T47" fmla="*/ 342 h 953"/>
                <a:gd name="T48" fmla="*/ 1859 w 2780"/>
                <a:gd name="T49" fmla="*/ 354 h 953"/>
                <a:gd name="T50" fmla="*/ 1829 w 2780"/>
                <a:gd name="T51" fmla="*/ 360 h 953"/>
                <a:gd name="T52" fmla="*/ 1770 w 2780"/>
                <a:gd name="T53" fmla="*/ 342 h 953"/>
                <a:gd name="T54" fmla="*/ 1746 w 2780"/>
                <a:gd name="T55" fmla="*/ 342 h 953"/>
                <a:gd name="T56" fmla="*/ 1722 w 2780"/>
                <a:gd name="T57" fmla="*/ 354 h 953"/>
                <a:gd name="T58" fmla="*/ 1661 w 2780"/>
                <a:gd name="T59" fmla="*/ 425 h 953"/>
                <a:gd name="T60" fmla="*/ 1619 w 2780"/>
                <a:gd name="T61" fmla="*/ 569 h 953"/>
                <a:gd name="T62" fmla="*/ 1619 w 2780"/>
                <a:gd name="T63" fmla="*/ 593 h 953"/>
                <a:gd name="T64" fmla="*/ 1625 w 2780"/>
                <a:gd name="T65" fmla="*/ 641 h 953"/>
                <a:gd name="T66" fmla="*/ 1643 w 2780"/>
                <a:gd name="T67" fmla="*/ 659 h 953"/>
                <a:gd name="T68" fmla="*/ 1637 w 2780"/>
                <a:gd name="T69" fmla="*/ 671 h 953"/>
                <a:gd name="T70" fmla="*/ 1625 w 2780"/>
                <a:gd name="T71" fmla="*/ 683 h 953"/>
                <a:gd name="T72" fmla="*/ 1547 w 2780"/>
                <a:gd name="T73" fmla="*/ 689 h 953"/>
                <a:gd name="T74" fmla="*/ 1470 w 2780"/>
                <a:gd name="T75" fmla="*/ 629 h 953"/>
                <a:gd name="T76" fmla="*/ 1337 w 2780"/>
                <a:gd name="T77" fmla="*/ 587 h 953"/>
                <a:gd name="T78" fmla="*/ 1188 w 2780"/>
                <a:gd name="T79" fmla="*/ 671 h 953"/>
                <a:gd name="T80" fmla="*/ 1019 w 2780"/>
                <a:gd name="T81" fmla="*/ 731 h 953"/>
                <a:gd name="T82" fmla="*/ 816 w 2780"/>
                <a:gd name="T83" fmla="*/ 743 h 953"/>
                <a:gd name="T84" fmla="*/ 630 w 2780"/>
                <a:gd name="T85" fmla="*/ 701 h 953"/>
                <a:gd name="T86" fmla="*/ 570 w 2780"/>
                <a:gd name="T87" fmla="*/ 695 h 953"/>
                <a:gd name="T88" fmla="*/ 558 w 2780"/>
                <a:gd name="T89" fmla="*/ 701 h 953"/>
                <a:gd name="T90" fmla="*/ 522 w 2780"/>
                <a:gd name="T91" fmla="*/ 731 h 953"/>
                <a:gd name="T92" fmla="*/ 437 w 2780"/>
                <a:gd name="T93" fmla="*/ 809 h 953"/>
                <a:gd name="T94" fmla="*/ 407 w 2780"/>
                <a:gd name="T95" fmla="*/ 821 h 953"/>
                <a:gd name="T96" fmla="*/ 383 w 2780"/>
                <a:gd name="T97" fmla="*/ 821 h 953"/>
                <a:gd name="T98" fmla="*/ 336 w 2780"/>
                <a:gd name="T99" fmla="*/ 827 h 953"/>
                <a:gd name="T100" fmla="*/ 210 w 2780"/>
                <a:gd name="T101" fmla="*/ 851 h 953"/>
                <a:gd name="T102" fmla="*/ 174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9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nl-NL"/>
            </a:p>
          </p:txBody>
        </p:sp>
        <p:sp>
          <p:nvSpPr>
            <p:cNvPr id="6"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nl-NL"/>
            </a:p>
          </p:txBody>
        </p:sp>
        <p:sp>
          <p:nvSpPr>
            <p:cNvPr id="7"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nl-NL"/>
            </a:p>
          </p:txBody>
        </p:sp>
        <p:sp>
          <p:nvSpPr>
            <p:cNvPr id="8"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nl-NL"/>
            </a:p>
          </p:txBody>
        </p:sp>
        <p:sp>
          <p:nvSpPr>
            <p:cNvPr id="9"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nl-NL"/>
            </a:p>
          </p:txBody>
        </p:sp>
        <p:sp>
          <p:nvSpPr>
            <p:cNvPr id="10"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nl-NL"/>
            </a:p>
          </p:txBody>
        </p:sp>
        <p:sp>
          <p:nvSpPr>
            <p:cNvPr id="11"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nl-NL"/>
            </a:p>
          </p:txBody>
        </p:sp>
        <p:sp>
          <p:nvSpPr>
            <p:cNvPr id="12"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nl-NL"/>
            </a:p>
          </p:txBody>
        </p:sp>
        <p:sp>
          <p:nvSpPr>
            <p:cNvPr id="13"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nl-NL"/>
            </a:p>
          </p:txBody>
        </p:sp>
        <p:sp>
          <p:nvSpPr>
            <p:cNvPr id="14"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nl-NL"/>
            </a:p>
          </p:txBody>
        </p:sp>
        <p:sp>
          <p:nvSpPr>
            <p:cNvPr id="15"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nl-NL"/>
            </a:p>
          </p:txBody>
        </p:sp>
        <p:sp>
          <p:nvSpPr>
            <p:cNvPr id="16"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nl-NL"/>
            </a:p>
          </p:txBody>
        </p:sp>
        <p:sp>
          <p:nvSpPr>
            <p:cNvPr id="17"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nl-NL"/>
            </a:p>
          </p:txBody>
        </p:sp>
        <p:sp>
          <p:nvSpPr>
            <p:cNvPr id="18"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nl-NL"/>
            </a:p>
          </p:txBody>
        </p:sp>
        <p:sp>
          <p:nvSpPr>
            <p:cNvPr id="19"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nl-NL"/>
            </a:p>
          </p:txBody>
        </p:sp>
      </p:grpSp>
      <p:sp>
        <p:nvSpPr>
          <p:cNvPr id="7186" name="Rectangle 18"/>
          <p:cNvSpPr>
            <a:spLocks noGrp="1" noChangeArrowheads="1"/>
          </p:cNvSpPr>
          <p:nvPr>
            <p:ph type="ctrTitle" sz="quarter"/>
          </p:nvPr>
        </p:nvSpPr>
        <p:spPr>
          <a:xfrm>
            <a:off x="685800" y="1600200"/>
            <a:ext cx="7772400" cy="1828800"/>
          </a:xfrm>
        </p:spPr>
        <p:txBody>
          <a:bodyPr anchor="b"/>
          <a:lstStyle>
            <a:lvl1pPr>
              <a:defRPr sz="5700"/>
            </a:lvl1pPr>
          </a:lstStyle>
          <a:p>
            <a:pPr lvl="0"/>
            <a:r>
              <a:rPr lang="nl-NL" noProof="0" smtClean="0"/>
              <a:t>Klik om het opmaakprofiel te bewerken</a:t>
            </a:r>
          </a:p>
        </p:txBody>
      </p:sp>
      <p:sp>
        <p:nvSpPr>
          <p:cNvPr id="7187"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pPr lvl="0"/>
            <a:r>
              <a:rPr lang="nl-NL" noProof="0" smtClean="0"/>
              <a:t>Klik om het opmaakprofiel van de modelondertitel te bewerken</a:t>
            </a:r>
          </a:p>
        </p:txBody>
      </p:sp>
      <p:sp>
        <p:nvSpPr>
          <p:cNvPr id="20" name="Rectangle 20"/>
          <p:cNvSpPr>
            <a:spLocks noGrp="1" noChangeArrowheads="1"/>
          </p:cNvSpPr>
          <p:nvPr>
            <p:ph type="dt" sz="quarter" idx="10"/>
          </p:nvPr>
        </p:nvSpPr>
        <p:spPr/>
        <p:txBody>
          <a:bodyPr/>
          <a:lstStyle>
            <a:lvl1pPr>
              <a:defRPr smtClean="0"/>
            </a:lvl1pPr>
          </a:lstStyle>
          <a:p>
            <a:pPr>
              <a:defRPr/>
            </a:pPr>
            <a:endParaRPr lang="nl-NL"/>
          </a:p>
        </p:txBody>
      </p:sp>
      <p:sp>
        <p:nvSpPr>
          <p:cNvPr id="21" name="Rectangle 21"/>
          <p:cNvSpPr>
            <a:spLocks noGrp="1" noChangeArrowheads="1"/>
          </p:cNvSpPr>
          <p:nvPr>
            <p:ph type="ftr" sz="quarter" idx="11"/>
          </p:nvPr>
        </p:nvSpPr>
        <p:spPr/>
        <p:txBody>
          <a:bodyPr/>
          <a:lstStyle>
            <a:lvl1pPr>
              <a:defRPr smtClean="0"/>
            </a:lvl1pPr>
          </a:lstStyle>
          <a:p>
            <a:pPr>
              <a:defRPr/>
            </a:pPr>
            <a:endParaRPr lang="nl-NL"/>
          </a:p>
        </p:txBody>
      </p:sp>
      <p:sp>
        <p:nvSpPr>
          <p:cNvPr id="22" name="Rectangle 22"/>
          <p:cNvSpPr>
            <a:spLocks noGrp="1" noChangeArrowheads="1"/>
          </p:cNvSpPr>
          <p:nvPr>
            <p:ph type="sldNum" sz="quarter" idx="12"/>
          </p:nvPr>
        </p:nvSpPr>
        <p:spPr/>
        <p:txBody>
          <a:bodyPr/>
          <a:lstStyle>
            <a:lvl1pPr>
              <a:defRPr smtClean="0"/>
            </a:lvl1pPr>
          </a:lstStyle>
          <a:p>
            <a:pPr>
              <a:defRPr/>
            </a:pPr>
            <a:fld id="{5641E23C-8CD3-4382-8684-6DEECBB58C64}" type="slidenum">
              <a:rPr lang="nl-NL"/>
              <a:pPr>
                <a:defRPr/>
              </a:pPr>
              <a:t>‹nr.›</a:t>
            </a:fld>
            <a:endParaRPr lang="nl-NL"/>
          </a:p>
        </p:txBody>
      </p:sp>
    </p:spTree>
    <p:extLst>
      <p:ext uri="{BB962C8B-B14F-4D97-AF65-F5344CB8AC3E}">
        <p14:creationId xmlns:p14="http://schemas.microsoft.com/office/powerpoint/2010/main" val="2289379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19"/>
          <p:cNvSpPr>
            <a:spLocks noGrp="1" noChangeArrowheads="1"/>
          </p:cNvSpPr>
          <p:nvPr>
            <p:ph type="dt" sz="half" idx="10"/>
          </p:nvPr>
        </p:nvSpPr>
        <p:spPr>
          <a:ln/>
        </p:spPr>
        <p:txBody>
          <a:bodyPr/>
          <a:lstStyle>
            <a:lvl1pPr>
              <a:defRPr/>
            </a:lvl1pPr>
          </a:lstStyle>
          <a:p>
            <a:pPr>
              <a:defRPr/>
            </a:pPr>
            <a:endParaRPr lang="nl-NL"/>
          </a:p>
        </p:txBody>
      </p:sp>
      <p:sp>
        <p:nvSpPr>
          <p:cNvPr id="5" name="Rectangle 20"/>
          <p:cNvSpPr>
            <a:spLocks noGrp="1" noChangeArrowheads="1"/>
          </p:cNvSpPr>
          <p:nvPr>
            <p:ph type="ftr" sz="quarter" idx="11"/>
          </p:nvPr>
        </p:nvSpPr>
        <p:spPr>
          <a:ln/>
        </p:spPr>
        <p:txBody>
          <a:bodyPr/>
          <a:lstStyle>
            <a:lvl1pPr>
              <a:defRPr/>
            </a:lvl1pPr>
          </a:lstStyle>
          <a:p>
            <a:pPr>
              <a:defRPr/>
            </a:pPr>
            <a:endParaRPr lang="nl-NL"/>
          </a:p>
        </p:txBody>
      </p:sp>
      <p:sp>
        <p:nvSpPr>
          <p:cNvPr id="6" name="Rectangle 21"/>
          <p:cNvSpPr>
            <a:spLocks noGrp="1" noChangeArrowheads="1"/>
          </p:cNvSpPr>
          <p:nvPr>
            <p:ph type="sldNum" sz="quarter" idx="12"/>
          </p:nvPr>
        </p:nvSpPr>
        <p:spPr>
          <a:ln/>
        </p:spPr>
        <p:txBody>
          <a:bodyPr/>
          <a:lstStyle>
            <a:lvl1pPr>
              <a:defRPr/>
            </a:lvl1pPr>
          </a:lstStyle>
          <a:p>
            <a:pPr>
              <a:defRPr/>
            </a:pPr>
            <a:fld id="{774C5137-BCC2-4F1A-BE35-995FB360A22E}" type="slidenum">
              <a:rPr lang="nl-NL"/>
              <a:pPr>
                <a:defRPr/>
              </a:pPr>
              <a:t>‹nr.›</a:t>
            </a:fld>
            <a:endParaRPr lang="nl-NL"/>
          </a:p>
        </p:txBody>
      </p:sp>
    </p:spTree>
    <p:extLst>
      <p:ext uri="{BB962C8B-B14F-4D97-AF65-F5344CB8AC3E}">
        <p14:creationId xmlns:p14="http://schemas.microsoft.com/office/powerpoint/2010/main" val="1428480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7813"/>
            <a:ext cx="2057400" cy="5853112"/>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7813"/>
            <a:ext cx="6019800" cy="5853112"/>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19"/>
          <p:cNvSpPr>
            <a:spLocks noGrp="1" noChangeArrowheads="1"/>
          </p:cNvSpPr>
          <p:nvPr>
            <p:ph type="dt" sz="half" idx="10"/>
          </p:nvPr>
        </p:nvSpPr>
        <p:spPr>
          <a:ln/>
        </p:spPr>
        <p:txBody>
          <a:bodyPr/>
          <a:lstStyle>
            <a:lvl1pPr>
              <a:defRPr/>
            </a:lvl1pPr>
          </a:lstStyle>
          <a:p>
            <a:pPr>
              <a:defRPr/>
            </a:pPr>
            <a:endParaRPr lang="nl-NL"/>
          </a:p>
        </p:txBody>
      </p:sp>
      <p:sp>
        <p:nvSpPr>
          <p:cNvPr id="5" name="Rectangle 20"/>
          <p:cNvSpPr>
            <a:spLocks noGrp="1" noChangeArrowheads="1"/>
          </p:cNvSpPr>
          <p:nvPr>
            <p:ph type="ftr" sz="quarter" idx="11"/>
          </p:nvPr>
        </p:nvSpPr>
        <p:spPr>
          <a:ln/>
        </p:spPr>
        <p:txBody>
          <a:bodyPr/>
          <a:lstStyle>
            <a:lvl1pPr>
              <a:defRPr/>
            </a:lvl1pPr>
          </a:lstStyle>
          <a:p>
            <a:pPr>
              <a:defRPr/>
            </a:pPr>
            <a:endParaRPr lang="nl-NL"/>
          </a:p>
        </p:txBody>
      </p:sp>
      <p:sp>
        <p:nvSpPr>
          <p:cNvPr id="6" name="Rectangle 21"/>
          <p:cNvSpPr>
            <a:spLocks noGrp="1" noChangeArrowheads="1"/>
          </p:cNvSpPr>
          <p:nvPr>
            <p:ph type="sldNum" sz="quarter" idx="12"/>
          </p:nvPr>
        </p:nvSpPr>
        <p:spPr>
          <a:ln/>
        </p:spPr>
        <p:txBody>
          <a:bodyPr/>
          <a:lstStyle>
            <a:lvl1pPr>
              <a:defRPr/>
            </a:lvl1pPr>
          </a:lstStyle>
          <a:p>
            <a:pPr>
              <a:defRPr/>
            </a:pPr>
            <a:fld id="{388872C9-A7A7-41E4-8834-C5326F5441C8}" type="slidenum">
              <a:rPr lang="nl-NL"/>
              <a:pPr>
                <a:defRPr/>
              </a:pPr>
              <a:t>‹nr.›</a:t>
            </a:fld>
            <a:endParaRPr lang="nl-NL"/>
          </a:p>
        </p:txBody>
      </p:sp>
    </p:spTree>
    <p:extLst>
      <p:ext uri="{BB962C8B-B14F-4D97-AF65-F5344CB8AC3E}">
        <p14:creationId xmlns:p14="http://schemas.microsoft.com/office/powerpoint/2010/main" val="1839704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19"/>
          <p:cNvSpPr>
            <a:spLocks noGrp="1" noChangeArrowheads="1"/>
          </p:cNvSpPr>
          <p:nvPr>
            <p:ph type="dt" sz="half" idx="10"/>
          </p:nvPr>
        </p:nvSpPr>
        <p:spPr>
          <a:ln/>
        </p:spPr>
        <p:txBody>
          <a:bodyPr/>
          <a:lstStyle>
            <a:lvl1pPr>
              <a:defRPr/>
            </a:lvl1pPr>
          </a:lstStyle>
          <a:p>
            <a:pPr>
              <a:defRPr/>
            </a:pPr>
            <a:endParaRPr lang="nl-NL"/>
          </a:p>
        </p:txBody>
      </p:sp>
      <p:sp>
        <p:nvSpPr>
          <p:cNvPr id="5" name="Rectangle 20"/>
          <p:cNvSpPr>
            <a:spLocks noGrp="1" noChangeArrowheads="1"/>
          </p:cNvSpPr>
          <p:nvPr>
            <p:ph type="ftr" sz="quarter" idx="11"/>
          </p:nvPr>
        </p:nvSpPr>
        <p:spPr>
          <a:ln/>
        </p:spPr>
        <p:txBody>
          <a:bodyPr/>
          <a:lstStyle>
            <a:lvl1pPr>
              <a:defRPr/>
            </a:lvl1pPr>
          </a:lstStyle>
          <a:p>
            <a:pPr>
              <a:defRPr/>
            </a:pPr>
            <a:endParaRPr lang="nl-NL"/>
          </a:p>
        </p:txBody>
      </p:sp>
      <p:sp>
        <p:nvSpPr>
          <p:cNvPr id="6" name="Rectangle 21"/>
          <p:cNvSpPr>
            <a:spLocks noGrp="1" noChangeArrowheads="1"/>
          </p:cNvSpPr>
          <p:nvPr>
            <p:ph type="sldNum" sz="quarter" idx="12"/>
          </p:nvPr>
        </p:nvSpPr>
        <p:spPr>
          <a:ln/>
        </p:spPr>
        <p:txBody>
          <a:bodyPr/>
          <a:lstStyle>
            <a:lvl1pPr>
              <a:defRPr/>
            </a:lvl1pPr>
          </a:lstStyle>
          <a:p>
            <a:pPr>
              <a:defRPr/>
            </a:pPr>
            <a:fld id="{3F6A1C33-121E-414D-9DBD-C24740DAC235}" type="slidenum">
              <a:rPr lang="nl-NL"/>
              <a:pPr>
                <a:defRPr/>
              </a:pPr>
              <a:t>‹nr.›</a:t>
            </a:fld>
            <a:endParaRPr lang="nl-NL"/>
          </a:p>
        </p:txBody>
      </p:sp>
    </p:spTree>
    <p:extLst>
      <p:ext uri="{BB962C8B-B14F-4D97-AF65-F5344CB8AC3E}">
        <p14:creationId xmlns:p14="http://schemas.microsoft.com/office/powerpoint/2010/main" val="3508989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19"/>
          <p:cNvSpPr>
            <a:spLocks noGrp="1" noChangeArrowheads="1"/>
          </p:cNvSpPr>
          <p:nvPr>
            <p:ph type="dt" sz="half" idx="10"/>
          </p:nvPr>
        </p:nvSpPr>
        <p:spPr>
          <a:ln/>
        </p:spPr>
        <p:txBody>
          <a:bodyPr/>
          <a:lstStyle>
            <a:lvl1pPr>
              <a:defRPr/>
            </a:lvl1pPr>
          </a:lstStyle>
          <a:p>
            <a:pPr>
              <a:defRPr/>
            </a:pPr>
            <a:endParaRPr lang="nl-NL"/>
          </a:p>
        </p:txBody>
      </p:sp>
      <p:sp>
        <p:nvSpPr>
          <p:cNvPr id="5" name="Rectangle 20"/>
          <p:cNvSpPr>
            <a:spLocks noGrp="1" noChangeArrowheads="1"/>
          </p:cNvSpPr>
          <p:nvPr>
            <p:ph type="ftr" sz="quarter" idx="11"/>
          </p:nvPr>
        </p:nvSpPr>
        <p:spPr>
          <a:ln/>
        </p:spPr>
        <p:txBody>
          <a:bodyPr/>
          <a:lstStyle>
            <a:lvl1pPr>
              <a:defRPr/>
            </a:lvl1pPr>
          </a:lstStyle>
          <a:p>
            <a:pPr>
              <a:defRPr/>
            </a:pPr>
            <a:endParaRPr lang="nl-NL"/>
          </a:p>
        </p:txBody>
      </p:sp>
      <p:sp>
        <p:nvSpPr>
          <p:cNvPr id="6" name="Rectangle 21"/>
          <p:cNvSpPr>
            <a:spLocks noGrp="1" noChangeArrowheads="1"/>
          </p:cNvSpPr>
          <p:nvPr>
            <p:ph type="sldNum" sz="quarter" idx="12"/>
          </p:nvPr>
        </p:nvSpPr>
        <p:spPr>
          <a:ln/>
        </p:spPr>
        <p:txBody>
          <a:bodyPr/>
          <a:lstStyle>
            <a:lvl1pPr>
              <a:defRPr/>
            </a:lvl1pPr>
          </a:lstStyle>
          <a:p>
            <a:pPr>
              <a:defRPr/>
            </a:pPr>
            <a:fld id="{E9A64C00-1A27-4634-8C97-3ADAA2A287A9}" type="slidenum">
              <a:rPr lang="nl-NL"/>
              <a:pPr>
                <a:defRPr/>
              </a:pPr>
              <a:t>‹nr.›</a:t>
            </a:fld>
            <a:endParaRPr lang="nl-NL"/>
          </a:p>
        </p:txBody>
      </p:sp>
    </p:spTree>
    <p:extLst>
      <p:ext uri="{BB962C8B-B14F-4D97-AF65-F5344CB8AC3E}">
        <p14:creationId xmlns:p14="http://schemas.microsoft.com/office/powerpoint/2010/main" val="3176445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19"/>
          <p:cNvSpPr>
            <a:spLocks noGrp="1" noChangeArrowheads="1"/>
          </p:cNvSpPr>
          <p:nvPr>
            <p:ph type="dt" sz="half" idx="10"/>
          </p:nvPr>
        </p:nvSpPr>
        <p:spPr>
          <a:ln/>
        </p:spPr>
        <p:txBody>
          <a:bodyPr/>
          <a:lstStyle>
            <a:lvl1pPr>
              <a:defRPr/>
            </a:lvl1pPr>
          </a:lstStyle>
          <a:p>
            <a:pPr>
              <a:defRPr/>
            </a:pPr>
            <a:endParaRPr lang="nl-NL"/>
          </a:p>
        </p:txBody>
      </p:sp>
      <p:sp>
        <p:nvSpPr>
          <p:cNvPr id="6" name="Rectangle 20"/>
          <p:cNvSpPr>
            <a:spLocks noGrp="1" noChangeArrowheads="1"/>
          </p:cNvSpPr>
          <p:nvPr>
            <p:ph type="ftr" sz="quarter" idx="11"/>
          </p:nvPr>
        </p:nvSpPr>
        <p:spPr>
          <a:ln/>
        </p:spPr>
        <p:txBody>
          <a:bodyPr/>
          <a:lstStyle>
            <a:lvl1pPr>
              <a:defRPr/>
            </a:lvl1pPr>
          </a:lstStyle>
          <a:p>
            <a:pPr>
              <a:defRPr/>
            </a:pPr>
            <a:endParaRPr lang="nl-NL"/>
          </a:p>
        </p:txBody>
      </p:sp>
      <p:sp>
        <p:nvSpPr>
          <p:cNvPr id="7" name="Rectangle 21"/>
          <p:cNvSpPr>
            <a:spLocks noGrp="1" noChangeArrowheads="1"/>
          </p:cNvSpPr>
          <p:nvPr>
            <p:ph type="sldNum" sz="quarter" idx="12"/>
          </p:nvPr>
        </p:nvSpPr>
        <p:spPr>
          <a:ln/>
        </p:spPr>
        <p:txBody>
          <a:bodyPr/>
          <a:lstStyle>
            <a:lvl1pPr>
              <a:defRPr/>
            </a:lvl1pPr>
          </a:lstStyle>
          <a:p>
            <a:pPr>
              <a:defRPr/>
            </a:pPr>
            <a:fld id="{04DBC14C-1631-4EA1-848E-E4D5F2496D66}" type="slidenum">
              <a:rPr lang="nl-NL"/>
              <a:pPr>
                <a:defRPr/>
              </a:pPr>
              <a:t>‹nr.›</a:t>
            </a:fld>
            <a:endParaRPr lang="nl-NL"/>
          </a:p>
        </p:txBody>
      </p:sp>
    </p:spTree>
    <p:extLst>
      <p:ext uri="{BB962C8B-B14F-4D97-AF65-F5344CB8AC3E}">
        <p14:creationId xmlns:p14="http://schemas.microsoft.com/office/powerpoint/2010/main" val="597302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19"/>
          <p:cNvSpPr>
            <a:spLocks noGrp="1" noChangeArrowheads="1"/>
          </p:cNvSpPr>
          <p:nvPr>
            <p:ph type="dt" sz="half" idx="10"/>
          </p:nvPr>
        </p:nvSpPr>
        <p:spPr>
          <a:ln/>
        </p:spPr>
        <p:txBody>
          <a:bodyPr/>
          <a:lstStyle>
            <a:lvl1pPr>
              <a:defRPr/>
            </a:lvl1pPr>
          </a:lstStyle>
          <a:p>
            <a:pPr>
              <a:defRPr/>
            </a:pPr>
            <a:endParaRPr lang="nl-NL"/>
          </a:p>
        </p:txBody>
      </p:sp>
      <p:sp>
        <p:nvSpPr>
          <p:cNvPr id="8" name="Rectangle 20"/>
          <p:cNvSpPr>
            <a:spLocks noGrp="1" noChangeArrowheads="1"/>
          </p:cNvSpPr>
          <p:nvPr>
            <p:ph type="ftr" sz="quarter" idx="11"/>
          </p:nvPr>
        </p:nvSpPr>
        <p:spPr>
          <a:ln/>
        </p:spPr>
        <p:txBody>
          <a:bodyPr/>
          <a:lstStyle>
            <a:lvl1pPr>
              <a:defRPr/>
            </a:lvl1pPr>
          </a:lstStyle>
          <a:p>
            <a:pPr>
              <a:defRPr/>
            </a:pPr>
            <a:endParaRPr lang="nl-NL"/>
          </a:p>
        </p:txBody>
      </p:sp>
      <p:sp>
        <p:nvSpPr>
          <p:cNvPr id="9" name="Rectangle 21"/>
          <p:cNvSpPr>
            <a:spLocks noGrp="1" noChangeArrowheads="1"/>
          </p:cNvSpPr>
          <p:nvPr>
            <p:ph type="sldNum" sz="quarter" idx="12"/>
          </p:nvPr>
        </p:nvSpPr>
        <p:spPr>
          <a:ln/>
        </p:spPr>
        <p:txBody>
          <a:bodyPr/>
          <a:lstStyle>
            <a:lvl1pPr>
              <a:defRPr/>
            </a:lvl1pPr>
          </a:lstStyle>
          <a:p>
            <a:pPr>
              <a:defRPr/>
            </a:pPr>
            <a:fld id="{9FFD08D2-7EA5-4443-98B9-E33F9973B118}" type="slidenum">
              <a:rPr lang="nl-NL"/>
              <a:pPr>
                <a:defRPr/>
              </a:pPr>
              <a:t>‹nr.›</a:t>
            </a:fld>
            <a:endParaRPr lang="nl-NL"/>
          </a:p>
        </p:txBody>
      </p:sp>
    </p:spTree>
    <p:extLst>
      <p:ext uri="{BB962C8B-B14F-4D97-AF65-F5344CB8AC3E}">
        <p14:creationId xmlns:p14="http://schemas.microsoft.com/office/powerpoint/2010/main" val="4128783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19"/>
          <p:cNvSpPr>
            <a:spLocks noGrp="1" noChangeArrowheads="1"/>
          </p:cNvSpPr>
          <p:nvPr>
            <p:ph type="dt" sz="half" idx="10"/>
          </p:nvPr>
        </p:nvSpPr>
        <p:spPr>
          <a:ln/>
        </p:spPr>
        <p:txBody>
          <a:bodyPr/>
          <a:lstStyle>
            <a:lvl1pPr>
              <a:defRPr/>
            </a:lvl1pPr>
          </a:lstStyle>
          <a:p>
            <a:pPr>
              <a:defRPr/>
            </a:pPr>
            <a:endParaRPr lang="nl-NL"/>
          </a:p>
        </p:txBody>
      </p:sp>
      <p:sp>
        <p:nvSpPr>
          <p:cNvPr id="4" name="Rectangle 20"/>
          <p:cNvSpPr>
            <a:spLocks noGrp="1" noChangeArrowheads="1"/>
          </p:cNvSpPr>
          <p:nvPr>
            <p:ph type="ftr" sz="quarter" idx="11"/>
          </p:nvPr>
        </p:nvSpPr>
        <p:spPr>
          <a:ln/>
        </p:spPr>
        <p:txBody>
          <a:bodyPr/>
          <a:lstStyle>
            <a:lvl1pPr>
              <a:defRPr/>
            </a:lvl1pPr>
          </a:lstStyle>
          <a:p>
            <a:pPr>
              <a:defRPr/>
            </a:pPr>
            <a:endParaRPr lang="nl-NL"/>
          </a:p>
        </p:txBody>
      </p:sp>
      <p:sp>
        <p:nvSpPr>
          <p:cNvPr id="5" name="Rectangle 21"/>
          <p:cNvSpPr>
            <a:spLocks noGrp="1" noChangeArrowheads="1"/>
          </p:cNvSpPr>
          <p:nvPr>
            <p:ph type="sldNum" sz="quarter" idx="12"/>
          </p:nvPr>
        </p:nvSpPr>
        <p:spPr>
          <a:ln/>
        </p:spPr>
        <p:txBody>
          <a:bodyPr/>
          <a:lstStyle>
            <a:lvl1pPr>
              <a:defRPr/>
            </a:lvl1pPr>
          </a:lstStyle>
          <a:p>
            <a:pPr>
              <a:defRPr/>
            </a:pPr>
            <a:fld id="{28A61AFE-1724-4CB6-A020-39AF8348FB54}" type="slidenum">
              <a:rPr lang="nl-NL"/>
              <a:pPr>
                <a:defRPr/>
              </a:pPr>
              <a:t>‹nr.›</a:t>
            </a:fld>
            <a:endParaRPr lang="nl-NL"/>
          </a:p>
        </p:txBody>
      </p:sp>
    </p:spTree>
    <p:extLst>
      <p:ext uri="{BB962C8B-B14F-4D97-AF65-F5344CB8AC3E}">
        <p14:creationId xmlns:p14="http://schemas.microsoft.com/office/powerpoint/2010/main" val="641707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nl-NL"/>
          </a:p>
        </p:txBody>
      </p:sp>
      <p:sp>
        <p:nvSpPr>
          <p:cNvPr id="3" name="Rectangle 20"/>
          <p:cNvSpPr>
            <a:spLocks noGrp="1" noChangeArrowheads="1"/>
          </p:cNvSpPr>
          <p:nvPr>
            <p:ph type="ftr" sz="quarter" idx="11"/>
          </p:nvPr>
        </p:nvSpPr>
        <p:spPr>
          <a:ln/>
        </p:spPr>
        <p:txBody>
          <a:bodyPr/>
          <a:lstStyle>
            <a:lvl1pPr>
              <a:defRPr/>
            </a:lvl1pPr>
          </a:lstStyle>
          <a:p>
            <a:pPr>
              <a:defRPr/>
            </a:pPr>
            <a:endParaRPr lang="nl-NL"/>
          </a:p>
        </p:txBody>
      </p:sp>
      <p:sp>
        <p:nvSpPr>
          <p:cNvPr id="4" name="Rectangle 21"/>
          <p:cNvSpPr>
            <a:spLocks noGrp="1" noChangeArrowheads="1"/>
          </p:cNvSpPr>
          <p:nvPr>
            <p:ph type="sldNum" sz="quarter" idx="12"/>
          </p:nvPr>
        </p:nvSpPr>
        <p:spPr>
          <a:ln/>
        </p:spPr>
        <p:txBody>
          <a:bodyPr/>
          <a:lstStyle>
            <a:lvl1pPr>
              <a:defRPr/>
            </a:lvl1pPr>
          </a:lstStyle>
          <a:p>
            <a:pPr>
              <a:defRPr/>
            </a:pPr>
            <a:fld id="{512A6A7D-A881-4CB0-9456-F34C5AD070B7}" type="slidenum">
              <a:rPr lang="nl-NL"/>
              <a:pPr>
                <a:defRPr/>
              </a:pPr>
              <a:t>‹nr.›</a:t>
            </a:fld>
            <a:endParaRPr lang="nl-NL"/>
          </a:p>
        </p:txBody>
      </p:sp>
    </p:spTree>
    <p:extLst>
      <p:ext uri="{BB962C8B-B14F-4D97-AF65-F5344CB8AC3E}">
        <p14:creationId xmlns:p14="http://schemas.microsoft.com/office/powerpoint/2010/main" val="3994590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19"/>
          <p:cNvSpPr>
            <a:spLocks noGrp="1" noChangeArrowheads="1"/>
          </p:cNvSpPr>
          <p:nvPr>
            <p:ph type="dt" sz="half" idx="10"/>
          </p:nvPr>
        </p:nvSpPr>
        <p:spPr>
          <a:ln/>
        </p:spPr>
        <p:txBody>
          <a:bodyPr/>
          <a:lstStyle>
            <a:lvl1pPr>
              <a:defRPr/>
            </a:lvl1pPr>
          </a:lstStyle>
          <a:p>
            <a:pPr>
              <a:defRPr/>
            </a:pPr>
            <a:endParaRPr lang="nl-NL"/>
          </a:p>
        </p:txBody>
      </p:sp>
      <p:sp>
        <p:nvSpPr>
          <p:cNvPr id="6" name="Rectangle 20"/>
          <p:cNvSpPr>
            <a:spLocks noGrp="1" noChangeArrowheads="1"/>
          </p:cNvSpPr>
          <p:nvPr>
            <p:ph type="ftr" sz="quarter" idx="11"/>
          </p:nvPr>
        </p:nvSpPr>
        <p:spPr>
          <a:ln/>
        </p:spPr>
        <p:txBody>
          <a:bodyPr/>
          <a:lstStyle>
            <a:lvl1pPr>
              <a:defRPr/>
            </a:lvl1pPr>
          </a:lstStyle>
          <a:p>
            <a:pPr>
              <a:defRPr/>
            </a:pPr>
            <a:endParaRPr lang="nl-NL"/>
          </a:p>
        </p:txBody>
      </p:sp>
      <p:sp>
        <p:nvSpPr>
          <p:cNvPr id="7" name="Rectangle 21"/>
          <p:cNvSpPr>
            <a:spLocks noGrp="1" noChangeArrowheads="1"/>
          </p:cNvSpPr>
          <p:nvPr>
            <p:ph type="sldNum" sz="quarter" idx="12"/>
          </p:nvPr>
        </p:nvSpPr>
        <p:spPr>
          <a:ln/>
        </p:spPr>
        <p:txBody>
          <a:bodyPr/>
          <a:lstStyle>
            <a:lvl1pPr>
              <a:defRPr/>
            </a:lvl1pPr>
          </a:lstStyle>
          <a:p>
            <a:pPr>
              <a:defRPr/>
            </a:pPr>
            <a:fld id="{E42FA4C0-75B2-4EB8-B10E-C0B61ACE0CBA}" type="slidenum">
              <a:rPr lang="nl-NL"/>
              <a:pPr>
                <a:defRPr/>
              </a:pPr>
              <a:t>‹nr.›</a:t>
            </a:fld>
            <a:endParaRPr lang="nl-NL"/>
          </a:p>
        </p:txBody>
      </p:sp>
    </p:spTree>
    <p:extLst>
      <p:ext uri="{BB962C8B-B14F-4D97-AF65-F5344CB8AC3E}">
        <p14:creationId xmlns:p14="http://schemas.microsoft.com/office/powerpoint/2010/main" val="571328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19"/>
          <p:cNvSpPr>
            <a:spLocks noGrp="1" noChangeArrowheads="1"/>
          </p:cNvSpPr>
          <p:nvPr>
            <p:ph type="dt" sz="half" idx="10"/>
          </p:nvPr>
        </p:nvSpPr>
        <p:spPr>
          <a:ln/>
        </p:spPr>
        <p:txBody>
          <a:bodyPr/>
          <a:lstStyle>
            <a:lvl1pPr>
              <a:defRPr/>
            </a:lvl1pPr>
          </a:lstStyle>
          <a:p>
            <a:pPr>
              <a:defRPr/>
            </a:pPr>
            <a:endParaRPr lang="nl-NL"/>
          </a:p>
        </p:txBody>
      </p:sp>
      <p:sp>
        <p:nvSpPr>
          <p:cNvPr id="6" name="Rectangle 20"/>
          <p:cNvSpPr>
            <a:spLocks noGrp="1" noChangeArrowheads="1"/>
          </p:cNvSpPr>
          <p:nvPr>
            <p:ph type="ftr" sz="quarter" idx="11"/>
          </p:nvPr>
        </p:nvSpPr>
        <p:spPr>
          <a:ln/>
        </p:spPr>
        <p:txBody>
          <a:bodyPr/>
          <a:lstStyle>
            <a:lvl1pPr>
              <a:defRPr/>
            </a:lvl1pPr>
          </a:lstStyle>
          <a:p>
            <a:pPr>
              <a:defRPr/>
            </a:pPr>
            <a:endParaRPr lang="nl-NL"/>
          </a:p>
        </p:txBody>
      </p:sp>
      <p:sp>
        <p:nvSpPr>
          <p:cNvPr id="7" name="Rectangle 21"/>
          <p:cNvSpPr>
            <a:spLocks noGrp="1" noChangeArrowheads="1"/>
          </p:cNvSpPr>
          <p:nvPr>
            <p:ph type="sldNum" sz="quarter" idx="12"/>
          </p:nvPr>
        </p:nvSpPr>
        <p:spPr>
          <a:ln/>
        </p:spPr>
        <p:txBody>
          <a:bodyPr/>
          <a:lstStyle>
            <a:lvl1pPr>
              <a:defRPr/>
            </a:lvl1pPr>
          </a:lstStyle>
          <a:p>
            <a:pPr>
              <a:defRPr/>
            </a:pPr>
            <a:fld id="{69F24CB0-59BC-4086-8BB9-B8402244409F}" type="slidenum">
              <a:rPr lang="nl-NL"/>
              <a:pPr>
                <a:defRPr/>
              </a:pPr>
              <a:t>‹nr.›</a:t>
            </a:fld>
            <a:endParaRPr lang="nl-NL"/>
          </a:p>
        </p:txBody>
      </p:sp>
    </p:spTree>
    <p:extLst>
      <p:ext uri="{BB962C8B-B14F-4D97-AF65-F5344CB8AC3E}">
        <p14:creationId xmlns:p14="http://schemas.microsoft.com/office/powerpoint/2010/main" val="193490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716463" y="5345113"/>
            <a:ext cx="4427537" cy="1512887"/>
            <a:chOff x="2971" y="3367"/>
            <a:chExt cx="2789" cy="953"/>
          </a:xfrm>
        </p:grpSpPr>
        <p:sp>
          <p:nvSpPr>
            <p:cNvPr id="1032" name="Freeform 3"/>
            <p:cNvSpPr>
              <a:spLocks/>
            </p:cNvSpPr>
            <p:nvPr/>
          </p:nvSpPr>
          <p:spPr bwMode="ltGray">
            <a:xfrm>
              <a:off x="2971" y="3367"/>
              <a:ext cx="2789" cy="953"/>
            </a:xfrm>
            <a:custGeom>
              <a:avLst/>
              <a:gdLst>
                <a:gd name="T0" fmla="*/ 2777 w 2780"/>
                <a:gd name="T1" fmla="*/ 18 h 953"/>
                <a:gd name="T2" fmla="*/ 2687 w 2780"/>
                <a:gd name="T3" fmla="*/ 24 h 953"/>
                <a:gd name="T4" fmla="*/ 2621 w 2780"/>
                <a:gd name="T5" fmla="*/ 102 h 953"/>
                <a:gd name="T6" fmla="*/ 2519 w 2780"/>
                <a:gd name="T7" fmla="*/ 156 h 953"/>
                <a:gd name="T8" fmla="*/ 2513 w 2780"/>
                <a:gd name="T9" fmla="*/ 222 h 953"/>
                <a:gd name="T10" fmla="*/ 2495 w 2780"/>
                <a:gd name="T11" fmla="*/ 246 h 953"/>
                <a:gd name="T12" fmla="*/ 2477 w 2780"/>
                <a:gd name="T13" fmla="*/ 252 h 953"/>
                <a:gd name="T14" fmla="*/ 2405 w 2780"/>
                <a:gd name="T15" fmla="*/ 210 h 953"/>
                <a:gd name="T16" fmla="*/ 2267 w 2780"/>
                <a:gd name="T17" fmla="*/ 192 h 953"/>
                <a:gd name="T18" fmla="*/ 2243 w 2780"/>
                <a:gd name="T19" fmla="*/ 186 h 953"/>
                <a:gd name="T20" fmla="*/ 2225 w 2780"/>
                <a:gd name="T21" fmla="*/ 192 h 953"/>
                <a:gd name="T22" fmla="*/ 2153 w 2780"/>
                <a:gd name="T23" fmla="*/ 228 h 953"/>
                <a:gd name="T24" fmla="*/ 2117 w 2780"/>
                <a:gd name="T25" fmla="*/ 240 h 953"/>
                <a:gd name="T26" fmla="*/ 2093 w 2780"/>
                <a:gd name="T27" fmla="*/ 246 h 953"/>
                <a:gd name="T28" fmla="*/ 2081 w 2780"/>
                <a:gd name="T29" fmla="*/ 258 h 953"/>
                <a:gd name="T30" fmla="*/ 2081 w 2780"/>
                <a:gd name="T31" fmla="*/ 276 h 953"/>
                <a:gd name="T32" fmla="*/ 2058 w 2780"/>
                <a:gd name="T33" fmla="*/ 300 h 953"/>
                <a:gd name="T34" fmla="*/ 2040 w 2780"/>
                <a:gd name="T35" fmla="*/ 312 h 953"/>
                <a:gd name="T36" fmla="*/ 2028 w 2780"/>
                <a:gd name="T37" fmla="*/ 324 h 953"/>
                <a:gd name="T38" fmla="*/ 2016 w 2780"/>
                <a:gd name="T39" fmla="*/ 336 h 953"/>
                <a:gd name="T40" fmla="*/ 1985 w 2780"/>
                <a:gd name="T41" fmla="*/ 342 h 953"/>
                <a:gd name="T42" fmla="*/ 1919 w 2780"/>
                <a:gd name="T43" fmla="*/ 336 h 953"/>
                <a:gd name="T44" fmla="*/ 1883 w 2780"/>
                <a:gd name="T45" fmla="*/ 330 h 953"/>
                <a:gd name="T46" fmla="*/ 1871 w 2780"/>
                <a:gd name="T47" fmla="*/ 342 h 953"/>
                <a:gd name="T48" fmla="*/ 1859 w 2780"/>
                <a:gd name="T49" fmla="*/ 354 h 953"/>
                <a:gd name="T50" fmla="*/ 1829 w 2780"/>
                <a:gd name="T51" fmla="*/ 360 h 953"/>
                <a:gd name="T52" fmla="*/ 1770 w 2780"/>
                <a:gd name="T53" fmla="*/ 342 h 953"/>
                <a:gd name="T54" fmla="*/ 1746 w 2780"/>
                <a:gd name="T55" fmla="*/ 342 h 953"/>
                <a:gd name="T56" fmla="*/ 1722 w 2780"/>
                <a:gd name="T57" fmla="*/ 354 h 953"/>
                <a:gd name="T58" fmla="*/ 1661 w 2780"/>
                <a:gd name="T59" fmla="*/ 425 h 953"/>
                <a:gd name="T60" fmla="*/ 1619 w 2780"/>
                <a:gd name="T61" fmla="*/ 569 h 953"/>
                <a:gd name="T62" fmla="*/ 1619 w 2780"/>
                <a:gd name="T63" fmla="*/ 593 h 953"/>
                <a:gd name="T64" fmla="*/ 1625 w 2780"/>
                <a:gd name="T65" fmla="*/ 641 h 953"/>
                <a:gd name="T66" fmla="*/ 1643 w 2780"/>
                <a:gd name="T67" fmla="*/ 659 h 953"/>
                <a:gd name="T68" fmla="*/ 1637 w 2780"/>
                <a:gd name="T69" fmla="*/ 671 h 953"/>
                <a:gd name="T70" fmla="*/ 1625 w 2780"/>
                <a:gd name="T71" fmla="*/ 683 h 953"/>
                <a:gd name="T72" fmla="*/ 1547 w 2780"/>
                <a:gd name="T73" fmla="*/ 689 h 953"/>
                <a:gd name="T74" fmla="*/ 1470 w 2780"/>
                <a:gd name="T75" fmla="*/ 629 h 953"/>
                <a:gd name="T76" fmla="*/ 1337 w 2780"/>
                <a:gd name="T77" fmla="*/ 587 h 953"/>
                <a:gd name="T78" fmla="*/ 1188 w 2780"/>
                <a:gd name="T79" fmla="*/ 671 h 953"/>
                <a:gd name="T80" fmla="*/ 1019 w 2780"/>
                <a:gd name="T81" fmla="*/ 731 h 953"/>
                <a:gd name="T82" fmla="*/ 816 w 2780"/>
                <a:gd name="T83" fmla="*/ 743 h 953"/>
                <a:gd name="T84" fmla="*/ 630 w 2780"/>
                <a:gd name="T85" fmla="*/ 701 h 953"/>
                <a:gd name="T86" fmla="*/ 570 w 2780"/>
                <a:gd name="T87" fmla="*/ 695 h 953"/>
                <a:gd name="T88" fmla="*/ 558 w 2780"/>
                <a:gd name="T89" fmla="*/ 701 h 953"/>
                <a:gd name="T90" fmla="*/ 522 w 2780"/>
                <a:gd name="T91" fmla="*/ 731 h 953"/>
                <a:gd name="T92" fmla="*/ 437 w 2780"/>
                <a:gd name="T93" fmla="*/ 809 h 953"/>
                <a:gd name="T94" fmla="*/ 407 w 2780"/>
                <a:gd name="T95" fmla="*/ 821 h 953"/>
                <a:gd name="T96" fmla="*/ 383 w 2780"/>
                <a:gd name="T97" fmla="*/ 821 h 953"/>
                <a:gd name="T98" fmla="*/ 336 w 2780"/>
                <a:gd name="T99" fmla="*/ 827 h 953"/>
                <a:gd name="T100" fmla="*/ 210 w 2780"/>
                <a:gd name="T101" fmla="*/ 851 h 953"/>
                <a:gd name="T102" fmla="*/ 174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9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nl-NL"/>
            </a:p>
          </p:txBody>
        </p:sp>
        <p:sp>
          <p:nvSpPr>
            <p:cNvPr id="6148"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nl-NL"/>
            </a:p>
          </p:txBody>
        </p:sp>
        <p:sp>
          <p:nvSpPr>
            <p:cNvPr id="6149"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nl-NL"/>
            </a:p>
          </p:txBody>
        </p:sp>
        <p:sp>
          <p:nvSpPr>
            <p:cNvPr id="6150"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nl-NL"/>
            </a:p>
          </p:txBody>
        </p:sp>
        <p:sp>
          <p:nvSpPr>
            <p:cNvPr id="6151"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nl-NL"/>
            </a:p>
          </p:txBody>
        </p:sp>
        <p:sp>
          <p:nvSpPr>
            <p:cNvPr id="6152"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nl-NL"/>
            </a:p>
          </p:txBody>
        </p:sp>
        <p:sp>
          <p:nvSpPr>
            <p:cNvPr id="6153"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nl-NL"/>
            </a:p>
          </p:txBody>
        </p:sp>
        <p:sp>
          <p:nvSpPr>
            <p:cNvPr id="6154"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nl-NL"/>
            </a:p>
          </p:txBody>
        </p:sp>
        <p:sp>
          <p:nvSpPr>
            <p:cNvPr id="6155"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nl-NL"/>
            </a:p>
          </p:txBody>
        </p:sp>
        <p:sp>
          <p:nvSpPr>
            <p:cNvPr id="6156"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nl-NL"/>
            </a:p>
          </p:txBody>
        </p:sp>
        <p:sp>
          <p:nvSpPr>
            <p:cNvPr id="6157"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nl-NL"/>
            </a:p>
          </p:txBody>
        </p:sp>
        <p:sp>
          <p:nvSpPr>
            <p:cNvPr id="6158"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nl-NL"/>
            </a:p>
          </p:txBody>
        </p:sp>
        <p:sp>
          <p:nvSpPr>
            <p:cNvPr id="6159"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nl-NL"/>
            </a:p>
          </p:txBody>
        </p:sp>
        <p:sp>
          <p:nvSpPr>
            <p:cNvPr id="6160"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nl-NL"/>
            </a:p>
          </p:txBody>
        </p:sp>
        <p:sp>
          <p:nvSpPr>
            <p:cNvPr id="6161"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nl-NL"/>
            </a:p>
          </p:txBody>
        </p:sp>
      </p:grpSp>
      <p:sp>
        <p:nvSpPr>
          <p:cNvPr id="6162" name="Rectangle 18"/>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nl-NL" smtClean="0"/>
              <a:t>Klik om het opmaakprofiel te bewerken</a:t>
            </a:r>
          </a:p>
        </p:txBody>
      </p:sp>
      <p:sp>
        <p:nvSpPr>
          <p:cNvPr id="6163" name="Rectangle 19"/>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defRPr>
            </a:lvl1pPr>
          </a:lstStyle>
          <a:p>
            <a:pPr>
              <a:defRPr/>
            </a:pPr>
            <a:endParaRPr lang="nl-NL"/>
          </a:p>
        </p:txBody>
      </p:sp>
      <p:sp>
        <p:nvSpPr>
          <p:cNvPr id="6164" name="Rectangle 2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defRPr>
            </a:lvl1pPr>
          </a:lstStyle>
          <a:p>
            <a:pPr>
              <a:defRPr/>
            </a:pPr>
            <a:endParaRPr lang="nl-NL"/>
          </a:p>
        </p:txBody>
      </p:sp>
      <p:sp>
        <p:nvSpPr>
          <p:cNvPr id="6165" name="Rectangle 21"/>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defRPr>
            </a:lvl1pPr>
          </a:lstStyle>
          <a:p>
            <a:pPr>
              <a:defRPr/>
            </a:pPr>
            <a:fld id="{86018E24-AD59-4B6D-99C3-9A5A0A2C6522}" type="slidenum">
              <a:rPr lang="nl-NL"/>
              <a:pPr>
                <a:defRPr/>
              </a:pPr>
              <a:t>‹nr.›</a:t>
            </a:fld>
            <a:endParaRPr lang="nl-NL"/>
          </a:p>
        </p:txBody>
      </p:sp>
      <p:sp>
        <p:nvSpPr>
          <p:cNvPr id="6166"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Tree>
  </p:cSld>
  <p:clrMap bg1="dk2" tx1="lt1" bg2="dk1" tx2="lt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pPr eaLnBrk="1" hangingPunct="1">
              <a:defRPr/>
            </a:pPr>
            <a:r>
              <a:rPr lang="de-DE" sz="4000" smtClean="0">
                <a:latin typeface="Berlin Sans FB" pitchFamily="34" charset="0"/>
              </a:rPr>
              <a:t>De tekstsoorten en hun kenmerken</a:t>
            </a:r>
            <a:endParaRPr lang="nl-NL" sz="4000" smtClean="0">
              <a:latin typeface="Berlin Sans FB" pitchFamily="34" charset="0"/>
            </a:endParaRPr>
          </a:p>
        </p:txBody>
      </p:sp>
      <p:sp>
        <p:nvSpPr>
          <p:cNvPr id="2053" name="Rectangle 5"/>
          <p:cNvSpPr>
            <a:spLocks noGrp="1" noChangeArrowheads="1"/>
          </p:cNvSpPr>
          <p:nvPr>
            <p:ph type="body" idx="1"/>
          </p:nvPr>
        </p:nvSpPr>
        <p:spPr/>
        <p:txBody>
          <a:bodyPr/>
          <a:lstStyle/>
          <a:p>
            <a:pPr eaLnBrk="1" hangingPunct="1">
              <a:lnSpc>
                <a:spcPct val="80000"/>
              </a:lnSpc>
              <a:buFont typeface="Wingdings" pitchFamily="2" charset="2"/>
              <a:buNone/>
              <a:defRPr/>
            </a:pPr>
            <a:r>
              <a:rPr lang="de-DE" sz="2400" smtClean="0">
                <a:solidFill>
                  <a:srgbClr val="FF0066"/>
                </a:solidFill>
                <a:latin typeface="Berlin Sans FB" pitchFamily="34" charset="0"/>
              </a:rPr>
              <a:t>1. HET BETOOG</a:t>
            </a:r>
          </a:p>
          <a:p>
            <a:pPr eaLnBrk="1" hangingPunct="1">
              <a:lnSpc>
                <a:spcPct val="80000"/>
              </a:lnSpc>
              <a:buFont typeface="Wingdings" pitchFamily="2" charset="2"/>
              <a:buNone/>
              <a:defRPr/>
            </a:pPr>
            <a:r>
              <a:rPr lang="de-DE" sz="2400" smtClean="0">
                <a:solidFill>
                  <a:srgbClr val="FF6699"/>
                </a:solidFill>
                <a:latin typeface="Berlin Sans FB" pitchFamily="34" charset="0"/>
              </a:rPr>
              <a:t>Doel =</a:t>
            </a:r>
          </a:p>
          <a:p>
            <a:pPr eaLnBrk="1" hangingPunct="1">
              <a:lnSpc>
                <a:spcPct val="80000"/>
              </a:lnSpc>
              <a:buFont typeface="Wingdings" pitchFamily="2" charset="2"/>
              <a:buNone/>
              <a:defRPr/>
            </a:pPr>
            <a:r>
              <a:rPr lang="de-DE" sz="2400" smtClean="0">
                <a:latin typeface="Berlin Sans FB" pitchFamily="34" charset="0"/>
              </a:rPr>
              <a:t>publiek overtuigen van een mening of activeren om iets te doen (=overhalen / tot handelen aansporen)</a:t>
            </a:r>
          </a:p>
          <a:p>
            <a:pPr eaLnBrk="1" hangingPunct="1">
              <a:lnSpc>
                <a:spcPct val="80000"/>
              </a:lnSpc>
              <a:buFont typeface="Wingdings" pitchFamily="2" charset="2"/>
              <a:buNone/>
              <a:defRPr/>
            </a:pPr>
            <a:r>
              <a:rPr lang="de-DE" sz="2400" smtClean="0">
                <a:solidFill>
                  <a:srgbClr val="FF6699"/>
                </a:solidFill>
                <a:latin typeface="Berlin Sans FB" pitchFamily="34" charset="0"/>
              </a:rPr>
              <a:t>Inhoud:</a:t>
            </a:r>
            <a:r>
              <a:rPr lang="de-DE" sz="2400" smtClean="0">
                <a:latin typeface="Berlin Sans FB" pitchFamily="34" charset="0"/>
              </a:rPr>
              <a:t> </a:t>
            </a:r>
          </a:p>
          <a:p>
            <a:pPr eaLnBrk="1" hangingPunct="1">
              <a:lnSpc>
                <a:spcPct val="80000"/>
              </a:lnSpc>
              <a:buFont typeface="Wingdings" pitchFamily="2" charset="2"/>
              <a:buNone/>
              <a:defRPr/>
            </a:pPr>
            <a:r>
              <a:rPr lang="de-DE" sz="2400" smtClean="0">
                <a:latin typeface="Berlin Sans FB" pitchFamily="34" charset="0"/>
              </a:rPr>
              <a:t>mening van de schrijver zelf en argumenten hiervoor</a:t>
            </a:r>
          </a:p>
          <a:p>
            <a:pPr eaLnBrk="1" hangingPunct="1">
              <a:lnSpc>
                <a:spcPct val="80000"/>
              </a:lnSpc>
              <a:buFont typeface="Wingdings" pitchFamily="2" charset="2"/>
              <a:buNone/>
              <a:defRPr/>
            </a:pPr>
            <a:r>
              <a:rPr lang="de-DE" sz="2400" smtClean="0">
                <a:solidFill>
                  <a:srgbClr val="FF6699"/>
                </a:solidFill>
                <a:latin typeface="Berlin Sans FB" pitchFamily="34" charset="0"/>
              </a:rPr>
              <a:t>Uitgangspunt =</a:t>
            </a:r>
          </a:p>
          <a:p>
            <a:pPr eaLnBrk="1" hangingPunct="1">
              <a:lnSpc>
                <a:spcPct val="80000"/>
              </a:lnSpc>
              <a:buFont typeface="Wingdings" pitchFamily="2" charset="2"/>
              <a:buNone/>
              <a:defRPr/>
            </a:pPr>
            <a:r>
              <a:rPr lang="de-DE" sz="2400" smtClean="0">
                <a:latin typeface="Berlin Sans FB" pitchFamily="34" charset="0"/>
              </a:rPr>
              <a:t>subjectief</a:t>
            </a:r>
          </a:p>
          <a:p>
            <a:pPr eaLnBrk="1" hangingPunct="1">
              <a:lnSpc>
                <a:spcPct val="80000"/>
              </a:lnSpc>
              <a:buFont typeface="Wingdings" pitchFamily="2" charset="2"/>
              <a:buNone/>
              <a:defRPr/>
            </a:pPr>
            <a:r>
              <a:rPr lang="de-DE" sz="2400" smtClean="0">
                <a:solidFill>
                  <a:srgbClr val="FF6699"/>
                </a:solidFill>
                <a:latin typeface="Berlin Sans FB" pitchFamily="34" charset="0"/>
              </a:rPr>
              <a:t>Voorbeeld:</a:t>
            </a:r>
            <a:r>
              <a:rPr lang="de-DE" sz="2400" smtClean="0">
                <a:latin typeface="Berlin Sans FB" pitchFamily="34" charset="0"/>
              </a:rPr>
              <a:t> </a:t>
            </a:r>
          </a:p>
          <a:p>
            <a:pPr eaLnBrk="1" hangingPunct="1">
              <a:lnSpc>
                <a:spcPct val="80000"/>
              </a:lnSpc>
              <a:buFont typeface="Wingdings" pitchFamily="2" charset="2"/>
              <a:buNone/>
              <a:defRPr/>
            </a:pPr>
            <a:r>
              <a:rPr lang="de-DE" sz="2400" smtClean="0">
                <a:latin typeface="Berlin Sans FB" pitchFamily="34" charset="0"/>
              </a:rPr>
              <a:t>De partij voor de dieren vindt dat het gebruik van proefdieren verboden moet worden en wil iedereen van deze noodzaak overtuigen, door alle nadelen van dierproeven en argumenten voor het afschaffen hiervan te benadrukken.</a:t>
            </a:r>
          </a:p>
          <a:p>
            <a:pPr eaLnBrk="1" hangingPunct="1">
              <a:lnSpc>
                <a:spcPct val="80000"/>
              </a:lnSpc>
              <a:buFont typeface="Wingdings" pitchFamily="2" charset="2"/>
              <a:buNone/>
              <a:defRPr/>
            </a:pPr>
            <a:endParaRPr lang="nl-NL" sz="2400" smtClean="0">
              <a:latin typeface="Berlin Sans FB"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5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05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05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05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05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05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05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05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6"/>
          <p:cNvSpPr>
            <a:spLocks noGrp="1" noChangeArrowheads="1"/>
          </p:cNvSpPr>
          <p:nvPr>
            <p:ph type="body" idx="1"/>
          </p:nvPr>
        </p:nvSpPr>
        <p:spPr>
          <a:xfrm>
            <a:off x="457200" y="476250"/>
            <a:ext cx="8229600" cy="5654675"/>
          </a:xfrm>
        </p:spPr>
        <p:txBody>
          <a:bodyPr/>
          <a:lstStyle/>
          <a:p>
            <a:pPr eaLnBrk="1" hangingPunct="1">
              <a:buFont typeface="Wingdings" pitchFamily="2" charset="2"/>
              <a:buNone/>
              <a:defRPr/>
            </a:pPr>
            <a:r>
              <a:rPr lang="de-DE" smtClean="0">
                <a:solidFill>
                  <a:srgbClr val="FF0066"/>
                </a:solidFill>
                <a:latin typeface="Berlin Sans FB" pitchFamily="34" charset="0"/>
              </a:rPr>
              <a:t>2. DE UITEENZETTING</a:t>
            </a:r>
          </a:p>
          <a:p>
            <a:pPr eaLnBrk="1" hangingPunct="1">
              <a:buFont typeface="Wingdings" pitchFamily="2" charset="2"/>
              <a:buNone/>
              <a:defRPr/>
            </a:pPr>
            <a:r>
              <a:rPr lang="de-DE" smtClean="0">
                <a:solidFill>
                  <a:srgbClr val="FF6699"/>
                </a:solidFill>
                <a:latin typeface="Berlin Sans FB" pitchFamily="34" charset="0"/>
              </a:rPr>
              <a:t>Doel =</a:t>
            </a:r>
          </a:p>
          <a:p>
            <a:pPr eaLnBrk="1" hangingPunct="1">
              <a:buFont typeface="Wingdings" pitchFamily="2" charset="2"/>
              <a:buNone/>
              <a:defRPr/>
            </a:pPr>
            <a:r>
              <a:rPr lang="de-DE" smtClean="0">
                <a:latin typeface="Berlin Sans FB" pitchFamily="34" charset="0"/>
              </a:rPr>
              <a:t>publiek informeren (kennis overdragen)</a:t>
            </a:r>
          </a:p>
          <a:p>
            <a:pPr eaLnBrk="1" hangingPunct="1">
              <a:buFont typeface="Wingdings" pitchFamily="2" charset="2"/>
              <a:buNone/>
              <a:defRPr/>
            </a:pPr>
            <a:r>
              <a:rPr lang="de-DE" smtClean="0">
                <a:solidFill>
                  <a:srgbClr val="FF6699"/>
                </a:solidFill>
                <a:latin typeface="Berlin Sans FB" pitchFamily="34" charset="0"/>
              </a:rPr>
              <a:t>Inhoud:</a:t>
            </a:r>
          </a:p>
          <a:p>
            <a:pPr eaLnBrk="1" hangingPunct="1">
              <a:buFont typeface="Wingdings" pitchFamily="2" charset="2"/>
              <a:buNone/>
              <a:defRPr/>
            </a:pPr>
            <a:r>
              <a:rPr lang="de-DE" smtClean="0">
                <a:latin typeface="Berlin Sans FB" pitchFamily="34" charset="0"/>
              </a:rPr>
              <a:t>feiten</a:t>
            </a:r>
          </a:p>
          <a:p>
            <a:pPr eaLnBrk="1" hangingPunct="1">
              <a:buFont typeface="Wingdings" pitchFamily="2" charset="2"/>
              <a:buNone/>
              <a:defRPr/>
            </a:pPr>
            <a:r>
              <a:rPr lang="de-DE" smtClean="0">
                <a:solidFill>
                  <a:srgbClr val="FF6699"/>
                </a:solidFill>
                <a:latin typeface="Berlin Sans FB" pitchFamily="34" charset="0"/>
              </a:rPr>
              <a:t>Uitgangspunt =</a:t>
            </a:r>
          </a:p>
          <a:p>
            <a:pPr eaLnBrk="1" hangingPunct="1">
              <a:buFont typeface="Wingdings" pitchFamily="2" charset="2"/>
              <a:buNone/>
              <a:defRPr/>
            </a:pPr>
            <a:r>
              <a:rPr lang="de-DE" smtClean="0">
                <a:latin typeface="Berlin Sans FB" pitchFamily="34" charset="0"/>
              </a:rPr>
              <a:t>objectief</a:t>
            </a:r>
          </a:p>
          <a:p>
            <a:pPr eaLnBrk="1" hangingPunct="1">
              <a:buFont typeface="Wingdings" pitchFamily="2" charset="2"/>
              <a:buNone/>
              <a:defRPr/>
            </a:pPr>
            <a:r>
              <a:rPr lang="de-DE" smtClean="0">
                <a:solidFill>
                  <a:srgbClr val="FF6699"/>
                </a:solidFill>
                <a:latin typeface="Berlin Sans FB" pitchFamily="34" charset="0"/>
              </a:rPr>
              <a:t>Voorbeeld:</a:t>
            </a:r>
          </a:p>
          <a:p>
            <a:pPr eaLnBrk="1" hangingPunct="1">
              <a:buFont typeface="Wingdings" pitchFamily="2" charset="2"/>
              <a:buNone/>
              <a:defRPr/>
            </a:pPr>
            <a:r>
              <a:rPr lang="de-DE" smtClean="0">
                <a:latin typeface="Berlin Sans FB" pitchFamily="34" charset="0"/>
              </a:rPr>
              <a:t>Een leerling houdt een spreekbeurt over cavia‘s</a:t>
            </a:r>
          </a:p>
          <a:p>
            <a:pPr eaLnBrk="1" hangingPunct="1">
              <a:buFont typeface="Wingdings" pitchFamily="2" charset="2"/>
              <a:buNone/>
              <a:defRPr/>
            </a:pPr>
            <a:endParaRPr lang="nl-NL" smtClean="0">
              <a:latin typeface="Berlin Sans FB"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2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2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2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22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22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922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9222">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9222">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922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457200" y="476250"/>
            <a:ext cx="8229600" cy="5654675"/>
          </a:xfrm>
        </p:spPr>
        <p:txBody>
          <a:bodyPr/>
          <a:lstStyle/>
          <a:p>
            <a:pPr marL="609600" indent="-609600" eaLnBrk="1" hangingPunct="1">
              <a:buFont typeface="Wingdings" pitchFamily="2" charset="2"/>
              <a:buNone/>
              <a:defRPr/>
            </a:pPr>
            <a:r>
              <a:rPr lang="de-DE" sz="2800" smtClean="0">
                <a:solidFill>
                  <a:srgbClr val="FF0066"/>
                </a:solidFill>
                <a:latin typeface="Berlin Sans FB" pitchFamily="34" charset="0"/>
              </a:rPr>
              <a:t>3. DE BESCHOUWING</a:t>
            </a:r>
          </a:p>
          <a:p>
            <a:pPr marL="609600" indent="-609600" eaLnBrk="1" hangingPunct="1">
              <a:buFont typeface="Wingdings" pitchFamily="2" charset="2"/>
              <a:buNone/>
              <a:defRPr/>
            </a:pPr>
            <a:r>
              <a:rPr lang="de-DE" sz="2800" smtClean="0">
                <a:solidFill>
                  <a:srgbClr val="FF6699"/>
                </a:solidFill>
                <a:latin typeface="Berlin Sans FB" pitchFamily="34" charset="0"/>
              </a:rPr>
              <a:t>Doel =</a:t>
            </a:r>
          </a:p>
          <a:p>
            <a:pPr marL="609600" indent="-609600" eaLnBrk="1" hangingPunct="1">
              <a:buFont typeface="Wingdings" pitchFamily="2" charset="2"/>
              <a:buNone/>
              <a:defRPr/>
            </a:pPr>
            <a:r>
              <a:rPr lang="de-DE" sz="2800" smtClean="0">
                <a:latin typeface="Berlin Sans FB" pitchFamily="34" charset="0"/>
              </a:rPr>
              <a:t>publiek informeren (laten nadenken over het onderwerp of zelf een mening laten vormen, door het onderwerp van alle kanten te belichten)</a:t>
            </a:r>
          </a:p>
          <a:p>
            <a:pPr marL="609600" indent="-609600" eaLnBrk="1" hangingPunct="1">
              <a:buFont typeface="Wingdings" pitchFamily="2" charset="2"/>
              <a:buNone/>
              <a:defRPr/>
            </a:pPr>
            <a:r>
              <a:rPr lang="de-DE" sz="2800" smtClean="0">
                <a:solidFill>
                  <a:srgbClr val="FF6699"/>
                </a:solidFill>
                <a:latin typeface="Berlin Sans FB" pitchFamily="34" charset="0"/>
              </a:rPr>
              <a:t>Inhoud:</a:t>
            </a:r>
          </a:p>
          <a:p>
            <a:pPr marL="609600" indent="-609600" eaLnBrk="1" hangingPunct="1">
              <a:buFont typeface="Wingdings" pitchFamily="2" charset="2"/>
              <a:buNone/>
              <a:defRPr/>
            </a:pPr>
            <a:r>
              <a:rPr lang="de-DE" sz="2800" smtClean="0">
                <a:latin typeface="Berlin Sans FB" pitchFamily="34" charset="0"/>
              </a:rPr>
              <a:t>feiten, verschillende meningen, voor- en nadelen, verschillende verklaringen, mogelijke oplossingen.</a:t>
            </a:r>
          </a:p>
          <a:p>
            <a:pPr marL="609600" indent="-609600" eaLnBrk="1" hangingPunct="1">
              <a:buFont typeface="Wingdings" pitchFamily="2" charset="2"/>
              <a:buNone/>
              <a:defRPr/>
            </a:pPr>
            <a:r>
              <a:rPr lang="de-DE" sz="2800" smtClean="0">
                <a:solidFill>
                  <a:srgbClr val="FF6699"/>
                </a:solidFill>
                <a:latin typeface="Berlin Sans FB" pitchFamily="34" charset="0"/>
              </a:rPr>
              <a:t>Uitgangspunt = </a:t>
            </a:r>
          </a:p>
          <a:p>
            <a:pPr marL="609600" indent="-609600" eaLnBrk="1" hangingPunct="1">
              <a:buFont typeface="Wingdings" pitchFamily="2" charset="2"/>
              <a:buNone/>
              <a:defRPr/>
            </a:pPr>
            <a:r>
              <a:rPr lang="de-DE" sz="2800" smtClean="0">
                <a:latin typeface="Berlin Sans FB" pitchFamily="34" charset="0"/>
              </a:rPr>
              <a:t>subjectief, maar wel van meerdere kanten bekeken (dus niet vanuit de schrijver zelf)</a:t>
            </a:r>
          </a:p>
          <a:p>
            <a:pPr marL="609600" indent="-609600" eaLnBrk="1" hangingPunct="1">
              <a:buFont typeface="Wingdings" pitchFamily="2" charset="2"/>
              <a:buNone/>
              <a:defRPr/>
            </a:pPr>
            <a:endParaRPr lang="nl-NL" sz="2800" smtClean="0">
              <a:solidFill>
                <a:srgbClr val="FF6699"/>
              </a:solidFill>
              <a:latin typeface="Berlin Sans FB"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22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457200" y="404813"/>
            <a:ext cx="8229600" cy="5726112"/>
          </a:xfrm>
        </p:spPr>
        <p:txBody>
          <a:bodyPr/>
          <a:lstStyle/>
          <a:p>
            <a:pPr marL="609600" indent="-609600" eaLnBrk="1" hangingPunct="1">
              <a:buFont typeface="Wingdings" pitchFamily="2" charset="2"/>
              <a:buNone/>
              <a:defRPr/>
            </a:pPr>
            <a:r>
              <a:rPr lang="de-DE" smtClean="0">
                <a:solidFill>
                  <a:srgbClr val="FF6699"/>
                </a:solidFill>
              </a:rPr>
              <a:t>Drie soorten beschouwingen:</a:t>
            </a:r>
          </a:p>
          <a:p>
            <a:pPr marL="609600" indent="-609600" eaLnBrk="1" hangingPunct="1">
              <a:buFont typeface="Wingdings" pitchFamily="2" charset="2"/>
              <a:buNone/>
              <a:defRPr/>
            </a:pPr>
            <a:r>
              <a:rPr lang="de-DE" smtClean="0">
                <a:solidFill>
                  <a:srgbClr val="FF6699"/>
                </a:solidFill>
                <a:latin typeface="Berlin Sans FB" pitchFamily="34" charset="0"/>
              </a:rPr>
              <a:t>1. </a:t>
            </a:r>
            <a:r>
              <a:rPr lang="de-DE" smtClean="0">
                <a:latin typeface="Berlin Sans FB" pitchFamily="34" charset="0"/>
              </a:rPr>
              <a:t>Mening (niet van schrijver zelf) + argumenten voor en tegen</a:t>
            </a:r>
          </a:p>
          <a:p>
            <a:pPr marL="609600" indent="-609600" eaLnBrk="1" hangingPunct="1">
              <a:buFont typeface="Wingdings" pitchFamily="2" charset="2"/>
              <a:buNone/>
              <a:defRPr/>
            </a:pPr>
            <a:r>
              <a:rPr lang="de-DE" smtClean="0">
                <a:solidFill>
                  <a:srgbClr val="FF6699"/>
                </a:solidFill>
                <a:latin typeface="Berlin Sans FB" pitchFamily="34" charset="0"/>
              </a:rPr>
              <a:t>Voorbeeld: </a:t>
            </a:r>
            <a:r>
              <a:rPr lang="de-DE" smtClean="0">
                <a:latin typeface="Berlin Sans FB" pitchFamily="34" charset="0"/>
              </a:rPr>
              <a:t>Het kabinet gaat de AOW-leeftijd verhogen. Hier zijn zowel argument voor als tegen voor te noemen. De schrijver zet deze argumenten naast elkaar en helpt de lezer een afweging te maken in zijn besluit om voor of tegen deze maatregel te zijn.</a:t>
            </a:r>
            <a:endParaRPr lang="de-DE" smtClean="0">
              <a:solidFill>
                <a:srgbClr val="FF6699"/>
              </a:solidFill>
              <a:latin typeface="Berlin Sans FB" pitchFamily="34" charset="0"/>
            </a:endParaRPr>
          </a:p>
          <a:p>
            <a:pPr marL="609600" indent="-609600" eaLnBrk="1" hangingPunct="1">
              <a:buFont typeface="Wingdings" pitchFamily="2" charset="2"/>
              <a:buNone/>
              <a:defRPr/>
            </a:pPr>
            <a:endParaRPr lang="nl-NL" smtClean="0">
              <a:solidFill>
                <a:srgbClr val="FF66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549275"/>
            <a:ext cx="8229600" cy="5581650"/>
          </a:xfrm>
        </p:spPr>
        <p:txBody>
          <a:bodyPr/>
          <a:lstStyle/>
          <a:p>
            <a:pPr eaLnBrk="1" hangingPunct="1">
              <a:lnSpc>
                <a:spcPct val="90000"/>
              </a:lnSpc>
              <a:buFont typeface="Wingdings" pitchFamily="2" charset="2"/>
              <a:buNone/>
              <a:defRPr/>
            </a:pPr>
            <a:r>
              <a:rPr lang="de-DE" smtClean="0">
                <a:solidFill>
                  <a:srgbClr val="FF6699"/>
                </a:solidFill>
                <a:latin typeface="Berlin Sans FB" pitchFamily="34" charset="0"/>
              </a:rPr>
              <a:t>2. </a:t>
            </a:r>
            <a:r>
              <a:rPr lang="de-DE" smtClean="0">
                <a:latin typeface="Berlin Sans FB" pitchFamily="34" charset="0"/>
              </a:rPr>
              <a:t>Probleem + mogelijke oplossingen + voor- en nadelen van elke oplossing</a:t>
            </a:r>
          </a:p>
          <a:p>
            <a:pPr eaLnBrk="1" hangingPunct="1">
              <a:lnSpc>
                <a:spcPct val="90000"/>
              </a:lnSpc>
              <a:buFont typeface="Wingdings" pitchFamily="2" charset="2"/>
              <a:buNone/>
              <a:defRPr/>
            </a:pPr>
            <a:r>
              <a:rPr lang="de-DE" smtClean="0">
                <a:solidFill>
                  <a:srgbClr val="FF6699"/>
                </a:solidFill>
                <a:latin typeface="Berlin Sans FB" pitchFamily="34" charset="0"/>
              </a:rPr>
              <a:t>Voorbeeld: </a:t>
            </a:r>
            <a:r>
              <a:rPr lang="de-DE" smtClean="0">
                <a:latin typeface="Berlin Sans FB" pitchFamily="34" charset="0"/>
              </a:rPr>
              <a:t>De aarde warmt op en de zeespiegel stijgt. Om dit tegen te gaan zijn er verschillende oplossingen te noemen die voor- en nadelen hebben (denk bijv. aan: meer gebruik maken van groene energie, dat geeft minder CO2-uitstoot, maar is lastiger op te wekken en vaak duurder). De schrijver zet alle oplossingen naast elkaar en bekijkt welke oplossing(en) de meeste voordelen heeft en de minste nadelen.</a:t>
            </a:r>
            <a:endParaRPr lang="nl-NL" smtClean="0">
              <a:solidFill>
                <a:srgbClr val="FF6699"/>
              </a:solidFill>
              <a:latin typeface="Berlin Sans FB"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457200" y="549275"/>
            <a:ext cx="8229600" cy="5581650"/>
          </a:xfrm>
        </p:spPr>
        <p:txBody>
          <a:bodyPr/>
          <a:lstStyle/>
          <a:p>
            <a:pPr eaLnBrk="1" hangingPunct="1">
              <a:buFont typeface="Wingdings" pitchFamily="2" charset="2"/>
              <a:buNone/>
              <a:defRPr/>
            </a:pPr>
            <a:r>
              <a:rPr lang="de-DE" smtClean="0">
                <a:solidFill>
                  <a:srgbClr val="FF6699"/>
                </a:solidFill>
                <a:latin typeface="Berlin Sans FB" pitchFamily="34" charset="0"/>
              </a:rPr>
              <a:t>3. </a:t>
            </a:r>
            <a:r>
              <a:rPr lang="de-DE" smtClean="0">
                <a:latin typeface="Berlin Sans FB" pitchFamily="34" charset="0"/>
              </a:rPr>
              <a:t>Verschijnsel + mogelijke verklaringen hiervoor</a:t>
            </a:r>
          </a:p>
          <a:p>
            <a:pPr eaLnBrk="1" hangingPunct="1">
              <a:buFont typeface="Wingdings" pitchFamily="2" charset="2"/>
              <a:buNone/>
              <a:defRPr/>
            </a:pPr>
            <a:r>
              <a:rPr lang="de-DE" smtClean="0">
                <a:solidFill>
                  <a:srgbClr val="FF6699"/>
                </a:solidFill>
                <a:latin typeface="Berlin Sans FB" pitchFamily="34" charset="0"/>
              </a:rPr>
              <a:t>Voorbeeld: </a:t>
            </a:r>
            <a:r>
              <a:rPr lang="de-DE" smtClean="0">
                <a:latin typeface="Berlin Sans FB" pitchFamily="34" charset="0"/>
              </a:rPr>
              <a:t>Websites zoals Hyves zijn in korte tijd immens populair geworden. De schrijver vraagt zich af waarom en geeft hiervoor verschillende mogelijke verklaringen. Het zijn geen feiten, maar mogelijkheden. De ene verklaring is misschien aannemelijker dan de ander. </a:t>
            </a:r>
            <a:endParaRPr lang="nl-NL" smtClean="0">
              <a:solidFill>
                <a:srgbClr val="FF6699"/>
              </a:solidFill>
              <a:latin typeface="Berlin Sans FB"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36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lif">
  <a:themeElements>
    <a:clrScheme name="Kli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Klif">
      <a:majorFont>
        <a:latin typeface="Arial"/>
        <a:ea typeface=""/>
        <a:cs typeface="Arial"/>
      </a:majorFont>
      <a:minorFont>
        <a:latin typeface="Verdana"/>
        <a:ea typeface=""/>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li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Kli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Kli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Kli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Kli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Kli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Kli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Cliff</Template>
  <TotalTime>66</TotalTime>
  <Words>377</Words>
  <Application>Microsoft Office PowerPoint</Application>
  <PresentationFormat>Diavoorstelling (4:3)</PresentationFormat>
  <Paragraphs>33</Paragraphs>
  <Slides>6</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6</vt:i4>
      </vt:variant>
    </vt:vector>
  </HeadingPairs>
  <TitlesOfParts>
    <vt:vector size="13" baseType="lpstr">
      <vt:lpstr>Verdana</vt:lpstr>
      <vt:lpstr>Arial</vt:lpstr>
      <vt:lpstr>Wingdings</vt:lpstr>
      <vt:lpstr>Calibri</vt:lpstr>
      <vt:lpstr>Times New Roman</vt:lpstr>
      <vt:lpstr>Berlin Sans FB</vt:lpstr>
      <vt:lpstr>Klif</vt:lpstr>
      <vt:lpstr>De tekstsoorten en hun kenmerken</vt:lpstr>
      <vt:lpstr>PowerPoint-presentatie</vt:lpstr>
      <vt:lpstr>PowerPoint-presentatie</vt:lpstr>
      <vt:lpstr>PowerPoint-presentatie</vt:lpstr>
      <vt:lpstr>PowerPoint-presentatie</vt:lpstr>
      <vt:lpstr>PowerPoint-presentatie</vt:lpstr>
    </vt:vector>
  </TitlesOfParts>
  <Company>Da Vinci College Leiden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Tekstsoorten en hun kenmerken</dc:title>
  <dc:creator>ICT-Team</dc:creator>
  <cp:lastModifiedBy>M.N. van der Heiden</cp:lastModifiedBy>
  <cp:revision>6</cp:revision>
  <dcterms:created xsi:type="dcterms:W3CDTF">2009-10-28T19:11:15Z</dcterms:created>
  <dcterms:modified xsi:type="dcterms:W3CDTF">2013-09-04T10:26:35Z</dcterms:modified>
</cp:coreProperties>
</file>