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81A4-D7A9-4F4B-824F-440B410FFCF8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2A4C4-711E-481A-94CA-7250943DD4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2A4C4-711E-481A-94CA-7250943DD41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02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C70EF1-07B1-4BBE-AADC-A7448BDDAA0B}" type="datetimeFigureOut">
              <a:rPr lang="nl-NL" smtClean="0"/>
              <a:t>28-5-2014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DC6960-CCC3-48D1-84E9-E70B5EE41D33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Verbanden en signaalwoorden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Nederlands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4555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Signaalwoorden geven aan wat voor verbanden er zijn binnen een zin, tussen zinnen en tussen alinea’s.</a:t>
            </a:r>
          </a:p>
          <a:p>
            <a:r>
              <a:rPr lang="nl-NL" dirty="0" smtClean="0"/>
              <a:t>Zij geven aan wat de structuur van een tekst is.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signaalwoord?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45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van verbanden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575198"/>
              </p:ext>
            </p:extLst>
          </p:nvPr>
        </p:nvGraphicFramePr>
        <p:xfrm>
          <a:off x="1331640" y="2276872"/>
          <a:ext cx="62400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08"/>
                <a:gridCol w="312000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Opsomming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Tegenstelling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Oorzaak-gevolg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Reden/verklaring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Conclusie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0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525352"/>
              </p:ext>
            </p:extLst>
          </p:nvPr>
        </p:nvGraphicFramePr>
        <p:xfrm>
          <a:off x="395536" y="2420888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Opsomming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En, ook, bovendien, ten</a:t>
                      </a:r>
                      <a:r>
                        <a:rPr lang="nl-NL" baseline="0" dirty="0" smtClean="0"/>
                        <a:t> eerste, ten tweede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Tegenstelling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Maar, echter, toch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Oorzaak-gevolg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Door, daardoor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Bijvoorbeeld, zoals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Reden/verklaring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Want, omdat, daarom, namelijk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Conclusie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Kortom, dus, samengevat, al met 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Signaalwoorden die er (vaak) bij horen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41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Kim wordt soms gewaarschuwd.</a:t>
            </a:r>
          </a:p>
          <a:p>
            <a:r>
              <a:rPr lang="nl-NL" dirty="0" smtClean="0"/>
              <a:t>Zij praat heel veel.</a:t>
            </a:r>
          </a:p>
          <a:p>
            <a:endParaRPr lang="nl-NL" dirty="0"/>
          </a:p>
          <a:p>
            <a:r>
              <a:rPr lang="nl-NL" dirty="0" smtClean="0"/>
              <a:t>Roos had een mooi cijfer.</a:t>
            </a:r>
          </a:p>
          <a:p>
            <a:r>
              <a:rPr lang="nl-NL" dirty="0" smtClean="0"/>
              <a:t>Joelle had een mooi cijfer.</a:t>
            </a:r>
          </a:p>
          <a:p>
            <a:endParaRPr lang="nl-NL" dirty="0" smtClean="0"/>
          </a:p>
          <a:p>
            <a:r>
              <a:rPr lang="nl-NL" dirty="0" smtClean="0"/>
              <a:t>We zijn klaar met de toets.</a:t>
            </a:r>
          </a:p>
          <a:p>
            <a:r>
              <a:rPr lang="nl-NL" dirty="0" smtClean="0"/>
              <a:t>We mogen naar huis.</a:t>
            </a:r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Oefenen: welk signaalwoord?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80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Onderstreep alle signaalwoorden die je tegenkomt.</a:t>
            </a:r>
          </a:p>
          <a:p>
            <a:r>
              <a:rPr lang="nl-NL" dirty="0" smtClean="0"/>
              <a:t>Geef aan welke verbanden erbij horen.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Lees nu de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40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161</Words>
  <Application>Microsoft Office PowerPoint</Application>
  <PresentationFormat>Diavoorstelling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Verbanden en signaalwoorden</vt:lpstr>
      <vt:lpstr>Wat is een signaalwoord?</vt:lpstr>
      <vt:lpstr>Voorbeelden van verbanden</vt:lpstr>
      <vt:lpstr>Signaalwoorden die er (vaak) bij horen</vt:lpstr>
      <vt:lpstr>Oefenen: welk signaalwoord?</vt:lpstr>
      <vt:lpstr>Lees nu de tekst</vt:lpstr>
    </vt:vector>
  </TitlesOfParts>
  <Company>Scholengroep Leonardo da Vinci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Verbanden en signaalwoorden</dc:title>
  <dc:creator>M.N. van der Heiden</dc:creator>
  <cp:lastModifiedBy>M.N. van der Heiden</cp:lastModifiedBy>
  <cp:revision>10</cp:revision>
  <dcterms:created xsi:type="dcterms:W3CDTF">2013-03-21T13:05:05Z</dcterms:created>
  <dcterms:modified xsi:type="dcterms:W3CDTF">2014-05-28T07:17:47Z</dcterms:modified>
</cp:coreProperties>
</file>